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67" r:id="rId5"/>
    <p:sldId id="264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66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039984-11F5-4A4E-A4D6-95DD14205739}">
          <p14:sldIdLst>
            <p14:sldId id="256"/>
            <p14:sldId id="257"/>
            <p14:sldId id="259"/>
            <p14:sldId id="267"/>
            <p14:sldId id="264"/>
            <p14:sldId id="269"/>
            <p14:sldId id="270"/>
            <p14:sldId id="271"/>
            <p14:sldId id="272"/>
            <p14:sldId id="273"/>
            <p14:sldId id="275"/>
            <p14:sldId id="276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0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3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89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64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76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0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D68E-929B-4386-9327-0474ED9E4509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4F4B280-7143-4222-9227-90D6AE7B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71831"/>
            <a:ext cx="10058400" cy="35661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 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0AB4F42-65DC-4DCE-B6F9-249F1AE04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M10615110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簡靖岳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陳盈如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李亞蒨</a:t>
            </a:r>
          </a:p>
        </p:txBody>
      </p:sp>
    </p:spTree>
    <p:extLst>
      <p:ext uri="{BB962C8B-B14F-4D97-AF65-F5344CB8AC3E}">
        <p14:creationId xmlns:p14="http://schemas.microsoft.com/office/powerpoint/2010/main" val="112286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541FD1-F6C5-4E9A-8292-AE6DD777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FC18C1B7-A66A-4555-946D-4ECEF7D6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51" y="1871430"/>
            <a:ext cx="2363642" cy="4202032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37DE8C2-5CCC-4329-BA39-FB1FCEA8B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2" y="1871430"/>
            <a:ext cx="2363643" cy="42020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5A7F4A96-DA12-4122-8AB2-6F3C2D6D6CF9}"/>
              </a:ext>
            </a:extLst>
          </p:cNvPr>
          <p:cNvSpPr txBox="1"/>
          <p:nvPr/>
        </p:nvSpPr>
        <p:spPr>
          <a:xfrm>
            <a:off x="1097280" y="24663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提供最新的繞境消息</a:t>
            </a:r>
          </a:p>
        </p:txBody>
      </p:sp>
    </p:spTree>
    <p:extLst>
      <p:ext uri="{BB962C8B-B14F-4D97-AF65-F5344CB8AC3E}">
        <p14:creationId xmlns:p14="http://schemas.microsoft.com/office/powerpoint/2010/main" val="1361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5A558CB-9756-4653-BF43-6ABFBA43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後臺訊息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CAE4A45-C189-493C-8B4F-668A93D93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45" y="2012331"/>
            <a:ext cx="7120575" cy="3504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9CD9C1A7-18C1-49B3-920C-CB54A5037F84}"/>
              </a:ext>
            </a:extLst>
          </p:cNvPr>
          <p:cNvSpPr txBox="1"/>
          <p:nvPr/>
        </p:nvSpPr>
        <p:spPr>
          <a:xfrm>
            <a:off x="1097280" y="2298583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後臺可接收所有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使用者輸入的訊息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與回傳的訊息</a:t>
            </a:r>
          </a:p>
        </p:txBody>
      </p:sp>
    </p:spTree>
    <p:extLst>
      <p:ext uri="{BB962C8B-B14F-4D97-AF65-F5344CB8AC3E}">
        <p14:creationId xmlns:p14="http://schemas.microsoft.com/office/powerpoint/2010/main" val="41424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F5818DC-81D5-492A-B9E3-5A368B4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資源使用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5ACA4019-9153-4695-AC8F-B896A02F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3" y="2027404"/>
            <a:ext cx="7271577" cy="357313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CE92330-95D2-47DE-BCA7-8233BBF4E286}"/>
              </a:ext>
            </a:extLst>
          </p:cNvPr>
          <p:cNvSpPr txBox="1"/>
          <p:nvPr/>
        </p:nvSpPr>
        <p:spPr>
          <a:xfrm>
            <a:off x="1097280" y="2228671"/>
            <a:ext cx="2814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後端也可看到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聊天的統計次數</a:t>
            </a:r>
          </a:p>
        </p:txBody>
      </p:sp>
    </p:spTree>
    <p:extLst>
      <p:ext uri="{BB962C8B-B14F-4D97-AF65-F5344CB8AC3E}">
        <p14:creationId xmlns:p14="http://schemas.microsoft.com/office/powerpoint/2010/main" val="128785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537DB7D-137B-4470-A63C-572B90C3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533A7D9-C6CF-4008-B765-3C00F8D81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與宮廟合作，協助刊登宮廟廣告，幫助宮廟增加人氣。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與宮廟合作販售宮廟周邊，增加宮廟商品曝光度。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交易手續費、廣告收益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與宮廟合作線上光明燈服務，使用者可用本產品完成光明燈登記，不用親自到宮廟排隊辦理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09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704" r="36170" b="33289"/>
          <a:stretch/>
        </p:blipFill>
        <p:spPr>
          <a:xfrm>
            <a:off x="0" y="13472"/>
            <a:ext cx="12192000" cy="3559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42353"/>
            <a:ext cx="12192000" cy="3315647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27926" y="3826463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資料串接與分析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44447" y="3797670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後端架設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資料分析與串接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52629" y="3826463"/>
            <a:ext cx="1899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後端爬蟲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50813" y="5512722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每天都要拜拜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心誠則靈，與神同在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208378" y="5512722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地獄真的存在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用愛信仰度眾生，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歡迎購買贖罪卷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600912" y="5472253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我們是瘋狂的信徒，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神構築了我的精神世界，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願終生與神為伍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474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081DF86-B2EB-4C6F-BBEE-863C05B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CA2519B-5B2D-4B93-90CB-9F29848F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突然想拜拜卻不知道哪裡有宮廟嗎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想拜月老卻不知道哪間宮廟比較靈驗嗎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想知道繞境的最新訊息嗎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台灣宮廟通幫您解決一切關於宮廟的問題。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55FB3EF-F072-4582-8D93-573277D8CA53}"/>
              </a:ext>
            </a:extLst>
          </p:cNvPr>
          <p:cNvSpPr txBox="1"/>
          <p:nvPr/>
        </p:nvSpPr>
        <p:spPr>
          <a:xfrm>
            <a:off x="3483353" y="4227872"/>
            <a:ext cx="1762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繞境消息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1"/>
              </a:buClr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83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C59D601-9C96-430F-BC85-8450C464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1FFD410-E655-458F-B912-FB5D358C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22891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分區列出宮廟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月老十大推薦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文昌十大推薦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ACF3CE4F-D21D-41A0-A8EF-ECD439351917}"/>
              </a:ext>
            </a:extLst>
          </p:cNvPr>
          <p:cNvSpPr txBox="1">
            <a:spLocks/>
          </p:cNvSpPr>
          <p:nvPr/>
        </p:nvSpPr>
        <p:spPr>
          <a:xfrm>
            <a:off x="6239551" y="1845734"/>
            <a:ext cx="322891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停車資訊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宮廟繞境消息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60"/>
            <a:ext cx="12192000" cy="654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5B322DC9-9626-45A9-A738-816E379B0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0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094D487-565E-4E26-9F36-4EA045A8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50DFA60-D234-410E-BA76-4F6715E3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038094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形式推出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現代人對於下載陌生的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較沒有動力，以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方式推出，有助於提升使用意願。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使用關於台灣宮廟的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，將台灣的宮廟進行以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等來劃分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提供拜神推薦，讓使用者知道那些宮廟是較靈驗的。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幫助使用者省去比較的時間，找出最佳的選擇。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透過使用者的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位置，提供使用者最近的宮廟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讓使用者可以想拜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快速找到宮廟。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B40C539-6ABA-4D38-AC4E-F2B28E13E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72" y="1980377"/>
            <a:ext cx="2111666" cy="37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6C7699-5D54-4109-8685-7502870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463540A-1A40-47A8-94B1-E5AEE184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:Heroku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:3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1F479D3-F4D3-499E-9100-E7FF52198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0" y="1845735"/>
            <a:ext cx="2363643" cy="4202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74F862-45F3-4620-87A7-CC2C97DE7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19" y="1845734"/>
            <a:ext cx="2363643" cy="42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B734262-A618-4C8F-9FD0-670E4B2F4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52" y="2038723"/>
            <a:ext cx="2262783" cy="4022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C1DE899-3B87-4C31-8329-0EB840ACD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98" y="2037546"/>
            <a:ext cx="2263445" cy="4023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7373B93-6DA8-4F0D-A395-CCED74DFAB37}"/>
              </a:ext>
            </a:extLst>
          </p:cNvPr>
          <p:cNvSpPr txBox="1"/>
          <p:nvPr/>
        </p:nvSpPr>
        <p:spPr>
          <a:xfrm>
            <a:off x="1097280" y="2503901"/>
            <a:ext cx="461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依照縣市分類所有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53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7373B93-6DA8-4F0D-A395-CCED74DFAB37}"/>
              </a:ext>
            </a:extLst>
          </p:cNvPr>
          <p:cNvSpPr txBox="1"/>
          <p:nvPr/>
        </p:nvSpPr>
        <p:spPr>
          <a:xfrm>
            <a:off x="1161901" y="2367169"/>
            <a:ext cx="2666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點選去拜拜可看到宮廟資訊與導航和街景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9146FCD-FFFC-4323-BB4A-CB6A51030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87" y="1978167"/>
            <a:ext cx="2263445" cy="4023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06D6E996-0E20-450D-9A13-E05D44A90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35" y="1978167"/>
            <a:ext cx="2263445" cy="4023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BAF64F14-5DD5-408D-BB9C-4DF5A8B81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01" y="1978167"/>
            <a:ext cx="22627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2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352E27-D46E-468F-959A-A99FD448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B2ADB7C-E863-40DD-8313-DFF5D009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6" y="2005652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9253900-1A9F-4DA9-B95D-99EE53037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62" y="1938541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6F4C8C13-D79C-47D6-A1EB-18B8C43F0EC3}"/>
              </a:ext>
            </a:extLst>
          </p:cNvPr>
          <p:cNvSpPr txBox="1"/>
          <p:nvPr/>
        </p:nvSpPr>
        <p:spPr>
          <a:xfrm>
            <a:off x="1097280" y="245539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根據使用者需求提供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合適的宮廟</a:t>
            </a:r>
          </a:p>
        </p:txBody>
      </p:sp>
    </p:spTree>
    <p:extLst>
      <p:ext uri="{BB962C8B-B14F-4D97-AF65-F5344CB8AC3E}">
        <p14:creationId xmlns:p14="http://schemas.microsoft.com/office/powerpoint/2010/main" val="206922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C3E4C6-815F-43F4-8B65-BF643AAD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E6F98403-ECC4-43A8-AE0F-2BD305F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70" y="1946930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BDB51F6D-1623-4A7C-BE85-E73183908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45" y="1946930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42511CD2-3BB1-4E01-8A17-54582DE95559}"/>
              </a:ext>
            </a:extLst>
          </p:cNvPr>
          <p:cNvSpPr txBox="1"/>
          <p:nvPr/>
        </p:nvSpPr>
        <p:spPr>
          <a:xfrm>
            <a:off x="1097280" y="2441196"/>
            <a:ext cx="4158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位置來取得最近宮廟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，並可導航與查看街景</a:t>
            </a:r>
          </a:p>
        </p:txBody>
      </p:sp>
    </p:spTree>
    <p:extLst>
      <p:ext uri="{BB962C8B-B14F-4D97-AF65-F5344CB8AC3E}">
        <p14:creationId xmlns:p14="http://schemas.microsoft.com/office/powerpoint/2010/main" val="421324892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495</Words>
  <Application>Microsoft Office PowerPoint</Application>
  <PresentationFormat>寬螢幕</PresentationFormat>
  <Paragraphs>92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Calibri</vt:lpstr>
      <vt:lpstr>Calibri Light</vt:lpstr>
      <vt:lpstr>Wingdings</vt:lpstr>
      <vt:lpstr>回顧</vt:lpstr>
      <vt:lpstr>台灣宮廟通  Team 6</vt:lpstr>
      <vt:lpstr>WHAT</vt:lpstr>
      <vt:lpstr>HOW</vt:lpstr>
      <vt:lpstr>WHY</vt:lpstr>
      <vt:lpstr>系統DEMO</vt:lpstr>
      <vt:lpstr>找宮廟</vt:lpstr>
      <vt:lpstr>找宮廟</vt:lpstr>
      <vt:lpstr>拜神推薦</vt:lpstr>
      <vt:lpstr>現在就要拜</vt:lpstr>
      <vt:lpstr>繞境繞起來</vt:lpstr>
      <vt:lpstr>後臺訊息</vt:lpstr>
      <vt:lpstr>資源使用</vt:lpstr>
      <vt:lpstr>永續性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台灣宮廟通</dc:title>
  <dc:creator>靖岳 簡</dc:creator>
  <cp:lastModifiedBy>亞蒨 李</cp:lastModifiedBy>
  <cp:revision>37</cp:revision>
  <dcterms:created xsi:type="dcterms:W3CDTF">2018-04-10T01:59:25Z</dcterms:created>
  <dcterms:modified xsi:type="dcterms:W3CDTF">2018-06-11T16:42:37Z</dcterms:modified>
</cp:coreProperties>
</file>